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More Sugar" charset="1" panose="00000000000000000000"/>
      <p:regular r:id="rId18"/>
    </p:embeddedFont>
    <p:embeddedFont>
      <p:font typeface="Times New Roman Bold" charset="1" panose="02030802070405020303"/>
      <p:regular r:id="rId19"/>
    </p:embeddedFont>
    <p:embeddedFont>
      <p:font typeface="Canva Sans Bold" charset="1" panose="020B0803030501040103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8.png" Type="http://schemas.openxmlformats.org/officeDocument/2006/relationships/image"/><Relationship Id="rId16" Target="../media/image56.png" Type="http://schemas.openxmlformats.org/officeDocument/2006/relationships/image"/><Relationship Id="rId17" Target="../media/image57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9.png" Type="http://schemas.openxmlformats.org/officeDocument/2006/relationships/image"/><Relationship Id="rId4" Target="../media/image60.svg" Type="http://schemas.openxmlformats.org/officeDocument/2006/relationships/image"/><Relationship Id="rId5" Target="../media/image61.png" Type="http://schemas.openxmlformats.org/officeDocument/2006/relationships/image"/><Relationship Id="rId6" Target="../media/image62.svg" Type="http://schemas.openxmlformats.org/officeDocument/2006/relationships/image"/><Relationship Id="rId7" Target="../media/image63.png" Type="http://schemas.openxmlformats.org/officeDocument/2006/relationships/image"/><Relationship Id="rId8" Target="../media/image64.svg" Type="http://schemas.openxmlformats.org/officeDocument/2006/relationships/image"/><Relationship Id="rId9" Target="../media/image6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pn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png" Type="http://schemas.openxmlformats.org/officeDocument/2006/relationships/image"/><Relationship Id="rId11" Target="../media/image46.svg" Type="http://schemas.openxmlformats.org/officeDocument/2006/relationships/image"/><Relationship Id="rId12" Target="../media/image47.png" Type="http://schemas.openxmlformats.org/officeDocument/2006/relationships/image"/><Relationship Id="rId13" Target="../media/image48.svg" Type="http://schemas.openxmlformats.org/officeDocument/2006/relationships/image"/><Relationship Id="rId14" Target="../media/image49.png" Type="http://schemas.openxmlformats.org/officeDocument/2006/relationships/image"/><Relationship Id="rId15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53.png" Type="http://schemas.openxmlformats.org/officeDocument/2006/relationships/image"/><Relationship Id="rId13" Target="../media/image54.png" Type="http://schemas.openxmlformats.org/officeDocument/2006/relationships/image"/><Relationship Id="rId14" Target="../media/image55.svg" Type="http://schemas.openxmlformats.org/officeDocument/2006/relationships/image"/><Relationship Id="rId15" Target="../media/image56.png" Type="http://schemas.openxmlformats.org/officeDocument/2006/relationships/image"/><Relationship Id="rId16" Target="../media/image57.svg" Type="http://schemas.openxmlformats.org/officeDocument/2006/relationships/image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Relationship Id="rId7" Target="../media/image44.pn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198" y="9366456"/>
            <a:ext cx="2648544" cy="529709"/>
          </a:xfrm>
          <a:custGeom>
            <a:avLst/>
            <a:gdLst/>
            <a:ahLst/>
            <a:cxnLst/>
            <a:rect r="r" b="b" t="t" l="l"/>
            <a:pathLst>
              <a:path h="529709" w="2648544">
                <a:moveTo>
                  <a:pt x="0" y="0"/>
                </a:moveTo>
                <a:lnTo>
                  <a:pt x="2648544" y="0"/>
                </a:lnTo>
                <a:lnTo>
                  <a:pt x="2648544" y="529709"/>
                </a:lnTo>
                <a:lnTo>
                  <a:pt x="0" y="52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80470" y="9366456"/>
            <a:ext cx="2648544" cy="529709"/>
          </a:xfrm>
          <a:custGeom>
            <a:avLst/>
            <a:gdLst/>
            <a:ahLst/>
            <a:cxnLst/>
            <a:rect r="r" b="b" t="t" l="l"/>
            <a:pathLst>
              <a:path h="529709" w="2648544">
                <a:moveTo>
                  <a:pt x="0" y="0"/>
                </a:moveTo>
                <a:lnTo>
                  <a:pt x="2648544" y="0"/>
                </a:lnTo>
                <a:lnTo>
                  <a:pt x="2648544" y="529709"/>
                </a:lnTo>
                <a:lnTo>
                  <a:pt x="0" y="52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32009" y="104252"/>
            <a:ext cx="14883199" cy="4672353"/>
            <a:chOff x="0" y="0"/>
            <a:chExt cx="19844265" cy="6229804"/>
          </a:xfrm>
        </p:grpSpPr>
        <p:sp>
          <p:nvSpPr>
            <p:cNvPr name="Freeform 6" id="6"/>
            <p:cNvSpPr/>
            <p:nvPr/>
          </p:nvSpPr>
          <p:spPr>
            <a:xfrm flipH="false" flipV="false" rot="-156245">
              <a:off x="981275" y="1402575"/>
              <a:ext cx="18772659" cy="4403042"/>
            </a:xfrm>
            <a:custGeom>
              <a:avLst/>
              <a:gdLst/>
              <a:ahLst/>
              <a:cxnLst/>
              <a:rect r="r" b="b" t="t" l="l"/>
              <a:pathLst>
                <a:path h="4403042" w="18772659">
                  <a:moveTo>
                    <a:pt x="0" y="0"/>
                  </a:moveTo>
                  <a:lnTo>
                    <a:pt x="18772659" y="0"/>
                  </a:lnTo>
                  <a:lnTo>
                    <a:pt x="18772659" y="4403042"/>
                  </a:lnTo>
                  <a:lnTo>
                    <a:pt x="0" y="440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441925">
              <a:off x="505030" y="574325"/>
              <a:ext cx="3507325" cy="3226739"/>
            </a:xfrm>
            <a:custGeom>
              <a:avLst/>
              <a:gdLst/>
              <a:ahLst/>
              <a:cxnLst/>
              <a:rect r="r" b="b" t="t" l="l"/>
              <a:pathLst>
                <a:path h="3226739" w="3507325">
                  <a:moveTo>
                    <a:pt x="0" y="0"/>
                  </a:moveTo>
                  <a:lnTo>
                    <a:pt x="3507324" y="0"/>
                  </a:lnTo>
                  <a:lnTo>
                    <a:pt x="3507324" y="3226739"/>
                  </a:lnTo>
                  <a:lnTo>
                    <a:pt x="0" y="3226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91133" y="9364472"/>
            <a:ext cx="2648544" cy="529709"/>
          </a:xfrm>
          <a:custGeom>
            <a:avLst/>
            <a:gdLst/>
            <a:ahLst/>
            <a:cxnLst/>
            <a:rect r="r" b="b" t="t" l="l"/>
            <a:pathLst>
              <a:path h="529709" w="2648544">
                <a:moveTo>
                  <a:pt x="0" y="0"/>
                </a:moveTo>
                <a:lnTo>
                  <a:pt x="2648544" y="0"/>
                </a:lnTo>
                <a:lnTo>
                  <a:pt x="2648544" y="529709"/>
                </a:lnTo>
                <a:lnTo>
                  <a:pt x="0" y="5297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819607" y="3509739"/>
            <a:ext cx="15280964" cy="5237387"/>
            <a:chOff x="0" y="0"/>
            <a:chExt cx="20374619" cy="6983183"/>
          </a:xfrm>
        </p:grpSpPr>
        <p:sp>
          <p:nvSpPr>
            <p:cNvPr name="Freeform 10" id="10"/>
            <p:cNvSpPr/>
            <p:nvPr/>
          </p:nvSpPr>
          <p:spPr>
            <a:xfrm flipH="false" flipV="false" rot="-156245">
              <a:off x="90331" y="424187"/>
              <a:ext cx="18772659" cy="4403042"/>
            </a:xfrm>
            <a:custGeom>
              <a:avLst/>
              <a:gdLst/>
              <a:ahLst/>
              <a:cxnLst/>
              <a:rect r="r" b="b" t="t" l="l"/>
              <a:pathLst>
                <a:path h="4403042" w="18772659">
                  <a:moveTo>
                    <a:pt x="0" y="0"/>
                  </a:moveTo>
                  <a:lnTo>
                    <a:pt x="18772659" y="0"/>
                  </a:lnTo>
                  <a:lnTo>
                    <a:pt x="18772659" y="4403042"/>
                  </a:lnTo>
                  <a:lnTo>
                    <a:pt x="0" y="4403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21175" y="1481385"/>
              <a:ext cx="4053444" cy="5501798"/>
            </a:xfrm>
            <a:custGeom>
              <a:avLst/>
              <a:gdLst/>
              <a:ahLst/>
              <a:cxnLst/>
              <a:rect r="r" b="b" t="t" l="l"/>
              <a:pathLst>
                <a:path h="5501798" w="4053444">
                  <a:moveTo>
                    <a:pt x="0" y="0"/>
                  </a:moveTo>
                  <a:lnTo>
                    <a:pt x="4053444" y="0"/>
                  </a:lnTo>
                  <a:lnTo>
                    <a:pt x="4053444" y="5501798"/>
                  </a:lnTo>
                  <a:lnTo>
                    <a:pt x="0" y="55017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3471" r="-60256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156245">
            <a:off x="1768611" y="2446256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2"/>
                </a:lnTo>
                <a:lnTo>
                  <a:pt x="0" y="3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-234792">
            <a:off x="3894519" y="2200454"/>
            <a:ext cx="11361314" cy="3301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01"/>
              </a:lnSpc>
            </a:pPr>
            <a:r>
              <a:rPr lang="en-US" sz="38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❖ TRAINING DATA AND TEST DATA </a:t>
            </a:r>
          </a:p>
          <a:p>
            <a:pPr algn="l">
              <a:lnSpc>
                <a:spcPts val="3201"/>
              </a:lnSpc>
            </a:pPr>
          </a:p>
          <a:p>
            <a:pPr algn="l">
              <a:lnSpc>
                <a:spcPts val="3201"/>
              </a:lnSpc>
            </a:pPr>
            <a:r>
              <a:rPr lang="en-US" sz="38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❖ SPLITTING DATA, TRAIN SET AND TEST SET</a:t>
            </a:r>
          </a:p>
          <a:p>
            <a:pPr algn="l">
              <a:lnSpc>
                <a:spcPts val="3201"/>
              </a:lnSpc>
            </a:pPr>
          </a:p>
          <a:p>
            <a:pPr algn="l">
              <a:lnSpc>
                <a:spcPts val="3201"/>
              </a:lnSpc>
            </a:pPr>
            <a:r>
              <a:rPr lang="en-US" sz="38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❖ KFOLD CROSS VALIDATION</a:t>
            </a:r>
          </a:p>
          <a:p>
            <a:pPr algn="l">
              <a:lnSpc>
                <a:spcPts val="3201"/>
              </a:lnSpc>
            </a:pPr>
          </a:p>
          <a:p>
            <a:pPr algn="l">
              <a:lnSpc>
                <a:spcPts val="3201"/>
              </a:lnSpc>
            </a:pPr>
            <a:r>
              <a:rPr lang="en-US" sz="381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❖ UNDERFITTING AND OVERFITTING</a:t>
            </a:r>
          </a:p>
          <a:p>
            <a:pPr algn="ctr">
              <a:lnSpc>
                <a:spcPts val="3201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-253088">
            <a:off x="12138700" y="4603131"/>
            <a:ext cx="1731245" cy="1798001"/>
          </a:xfrm>
          <a:custGeom>
            <a:avLst/>
            <a:gdLst/>
            <a:ahLst/>
            <a:cxnLst/>
            <a:rect r="r" b="b" t="t" l="l"/>
            <a:pathLst>
              <a:path h="1798001" w="1731245">
                <a:moveTo>
                  <a:pt x="0" y="0"/>
                </a:moveTo>
                <a:lnTo>
                  <a:pt x="1731245" y="0"/>
                </a:lnTo>
                <a:lnTo>
                  <a:pt x="1731245" y="1798001"/>
                </a:lnTo>
                <a:lnTo>
                  <a:pt x="0" y="1798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867928" y="5425410"/>
            <a:ext cx="1406047" cy="1406047"/>
          </a:xfrm>
          <a:custGeom>
            <a:avLst/>
            <a:gdLst/>
            <a:ahLst/>
            <a:cxnLst/>
            <a:rect r="r" b="b" t="t" l="l"/>
            <a:pathLst>
              <a:path h="1406047" w="1406047">
                <a:moveTo>
                  <a:pt x="0" y="0"/>
                </a:moveTo>
                <a:lnTo>
                  <a:pt x="1406046" y="0"/>
                </a:lnTo>
                <a:lnTo>
                  <a:pt x="1406046" y="1406046"/>
                </a:lnTo>
                <a:lnTo>
                  <a:pt x="0" y="140604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659417" y="5886206"/>
            <a:ext cx="1597752" cy="1338118"/>
          </a:xfrm>
          <a:custGeom>
            <a:avLst/>
            <a:gdLst/>
            <a:ahLst/>
            <a:cxnLst/>
            <a:rect r="r" b="b" t="t" l="l"/>
            <a:pathLst>
              <a:path h="1338118" w="1597752">
                <a:moveTo>
                  <a:pt x="0" y="0"/>
                </a:moveTo>
                <a:lnTo>
                  <a:pt x="1597752" y="0"/>
                </a:lnTo>
                <a:lnTo>
                  <a:pt x="1597752" y="1338117"/>
                </a:lnTo>
                <a:lnTo>
                  <a:pt x="0" y="1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865146" y="9484420"/>
            <a:ext cx="4451974" cy="366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8"/>
              </a:lnSpc>
            </a:pPr>
            <a:r>
              <a:rPr lang="en-US" sz="263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DROPOUT PROGRAMMER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87002" y="2777664"/>
            <a:ext cx="6119114" cy="6220192"/>
          </a:xfrm>
          <a:custGeom>
            <a:avLst/>
            <a:gdLst/>
            <a:ahLst/>
            <a:cxnLst/>
            <a:rect r="r" b="b" t="t" l="l"/>
            <a:pathLst>
              <a:path h="6220192" w="6119114">
                <a:moveTo>
                  <a:pt x="0" y="0"/>
                </a:moveTo>
                <a:lnTo>
                  <a:pt x="6119114" y="0"/>
                </a:lnTo>
                <a:lnTo>
                  <a:pt x="6119114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12717" y="2605431"/>
            <a:ext cx="1703854" cy="6220192"/>
            <a:chOff x="0" y="0"/>
            <a:chExt cx="2271805" cy="82935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102279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6"/>
                  </a:lnTo>
                  <a:lnTo>
                    <a:pt x="0" y="2271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021785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302967" y="2605431"/>
            <a:ext cx="4050900" cy="6220192"/>
          </a:xfrm>
          <a:custGeom>
            <a:avLst/>
            <a:gdLst/>
            <a:ahLst/>
            <a:cxnLst/>
            <a:rect r="r" b="b" t="t" l="l"/>
            <a:pathLst>
              <a:path h="6220192" w="4050900">
                <a:moveTo>
                  <a:pt x="0" y="0"/>
                </a:moveTo>
                <a:lnTo>
                  <a:pt x="4050900" y="0"/>
                </a:lnTo>
                <a:lnTo>
                  <a:pt x="4050900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70377" y="1104900"/>
            <a:ext cx="4725218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OVERFITTING 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173721" y="4023986"/>
            <a:ext cx="5352585" cy="4114800"/>
            <a:chOff x="0" y="0"/>
            <a:chExt cx="7136780" cy="5486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136780" cy="5486400"/>
            </a:xfrm>
            <a:custGeom>
              <a:avLst/>
              <a:gdLst/>
              <a:ahLst/>
              <a:cxnLst/>
              <a:rect r="r" b="b" t="t" l="l"/>
              <a:pathLst>
                <a:path h="5486400" w="7136780">
                  <a:moveTo>
                    <a:pt x="0" y="0"/>
                  </a:moveTo>
                  <a:lnTo>
                    <a:pt x="7136780" y="0"/>
                  </a:lnTo>
                  <a:lnTo>
                    <a:pt x="713678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1010023" y="1069463"/>
              <a:ext cx="5675566" cy="24788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10"/>
                </a:lnSpc>
              </a:pPr>
              <a:r>
                <a:rPr lang="en-US" sz="265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Round s</a:t>
              </a:r>
              <a:r>
                <a:rPr lang="en-US" sz="265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hape.</a:t>
              </a:r>
            </a:p>
            <a:p>
              <a:pPr algn="ctr">
                <a:lnSpc>
                  <a:spcPts val="3710"/>
                </a:lnSpc>
              </a:pPr>
              <a:r>
                <a:rPr lang="en-US" sz="265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You can't eat ball.</a:t>
              </a:r>
            </a:p>
            <a:p>
              <a:pPr algn="ctr">
                <a:lnSpc>
                  <a:spcPts val="3710"/>
                </a:lnSpc>
              </a:pPr>
              <a:r>
                <a:rPr lang="en-US" sz="2650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</a:t>
              </a:r>
              <a:r>
                <a:rPr lang="en-US" b="true" sz="265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ll has stitch.</a:t>
              </a:r>
            </a:p>
            <a:p>
              <a:pPr algn="ctr">
                <a:lnSpc>
                  <a:spcPts val="3710"/>
                </a:lnSpc>
              </a:pPr>
              <a:r>
                <a:rPr lang="en-US" b="true" sz="265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Ball has 2 or more colors.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87002" y="2777664"/>
            <a:ext cx="6119114" cy="6220192"/>
          </a:xfrm>
          <a:custGeom>
            <a:avLst/>
            <a:gdLst/>
            <a:ahLst/>
            <a:cxnLst/>
            <a:rect r="r" b="b" t="t" l="l"/>
            <a:pathLst>
              <a:path h="6220192" w="6119114">
                <a:moveTo>
                  <a:pt x="0" y="0"/>
                </a:moveTo>
                <a:lnTo>
                  <a:pt x="6119114" y="0"/>
                </a:lnTo>
                <a:lnTo>
                  <a:pt x="6119114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924037" y="674066"/>
            <a:ext cx="1365471" cy="4984872"/>
            <a:chOff x="0" y="0"/>
            <a:chExt cx="1820628" cy="664649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0628" cy="1820628"/>
            </a:xfrm>
            <a:custGeom>
              <a:avLst/>
              <a:gdLst/>
              <a:ahLst/>
              <a:cxnLst/>
              <a:rect r="r" b="b" t="t" l="l"/>
              <a:pathLst>
                <a:path h="1820628" w="1820628">
                  <a:moveTo>
                    <a:pt x="0" y="0"/>
                  </a:moveTo>
                  <a:lnTo>
                    <a:pt x="1820628" y="0"/>
                  </a:lnTo>
                  <a:lnTo>
                    <a:pt x="1820628" y="1820628"/>
                  </a:lnTo>
                  <a:lnTo>
                    <a:pt x="0" y="1820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2486172"/>
              <a:ext cx="1820628" cy="1820628"/>
            </a:xfrm>
            <a:custGeom>
              <a:avLst/>
              <a:gdLst/>
              <a:ahLst/>
              <a:cxnLst/>
              <a:rect r="r" b="b" t="t" l="l"/>
              <a:pathLst>
                <a:path h="1820628" w="1820628">
                  <a:moveTo>
                    <a:pt x="0" y="0"/>
                  </a:moveTo>
                  <a:lnTo>
                    <a:pt x="1820628" y="0"/>
                  </a:lnTo>
                  <a:lnTo>
                    <a:pt x="1820628" y="1820628"/>
                  </a:lnTo>
                  <a:lnTo>
                    <a:pt x="0" y="1820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825868"/>
              <a:ext cx="1820628" cy="1820628"/>
            </a:xfrm>
            <a:custGeom>
              <a:avLst/>
              <a:gdLst/>
              <a:ahLst/>
              <a:cxnLst/>
              <a:rect r="r" b="b" t="t" l="l"/>
              <a:pathLst>
                <a:path h="1820628" w="1820628">
                  <a:moveTo>
                    <a:pt x="0" y="0"/>
                  </a:moveTo>
                  <a:lnTo>
                    <a:pt x="1820628" y="0"/>
                  </a:lnTo>
                  <a:lnTo>
                    <a:pt x="1820628" y="1820629"/>
                  </a:lnTo>
                  <a:lnTo>
                    <a:pt x="0" y="18206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924037" y="6108309"/>
            <a:ext cx="1365471" cy="1325748"/>
          </a:xfrm>
          <a:custGeom>
            <a:avLst/>
            <a:gdLst/>
            <a:ahLst/>
            <a:cxnLst/>
            <a:rect r="r" b="b" t="t" l="l"/>
            <a:pathLst>
              <a:path h="1325748" w="1365471">
                <a:moveTo>
                  <a:pt x="0" y="0"/>
                </a:moveTo>
                <a:lnTo>
                  <a:pt x="1365472" y="0"/>
                </a:lnTo>
                <a:lnTo>
                  <a:pt x="1365472" y="1325748"/>
                </a:lnTo>
                <a:lnTo>
                  <a:pt x="0" y="13257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27004" y="774122"/>
            <a:ext cx="923531" cy="923531"/>
          </a:xfrm>
          <a:custGeom>
            <a:avLst/>
            <a:gdLst/>
            <a:ahLst/>
            <a:cxnLst/>
            <a:rect r="r" b="b" t="t" l="l"/>
            <a:pathLst>
              <a:path h="923531" w="923531">
                <a:moveTo>
                  <a:pt x="0" y="0"/>
                </a:moveTo>
                <a:lnTo>
                  <a:pt x="923531" y="0"/>
                </a:lnTo>
                <a:lnTo>
                  <a:pt x="92353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927004" y="2704737"/>
            <a:ext cx="923531" cy="923531"/>
          </a:xfrm>
          <a:custGeom>
            <a:avLst/>
            <a:gdLst/>
            <a:ahLst/>
            <a:cxnLst/>
            <a:rect r="r" b="b" t="t" l="l"/>
            <a:pathLst>
              <a:path h="923531" w="923531">
                <a:moveTo>
                  <a:pt x="0" y="0"/>
                </a:moveTo>
                <a:lnTo>
                  <a:pt x="923531" y="0"/>
                </a:lnTo>
                <a:lnTo>
                  <a:pt x="92353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927004" y="4635351"/>
            <a:ext cx="923531" cy="923531"/>
          </a:xfrm>
          <a:custGeom>
            <a:avLst/>
            <a:gdLst/>
            <a:ahLst/>
            <a:cxnLst/>
            <a:rect r="r" b="b" t="t" l="l"/>
            <a:pathLst>
              <a:path h="923531" w="923531">
                <a:moveTo>
                  <a:pt x="0" y="0"/>
                </a:moveTo>
                <a:lnTo>
                  <a:pt x="923531" y="0"/>
                </a:lnTo>
                <a:lnTo>
                  <a:pt x="923531" y="923531"/>
                </a:lnTo>
                <a:lnTo>
                  <a:pt x="0" y="9235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581894" y="7845461"/>
            <a:ext cx="1152395" cy="1152395"/>
          </a:xfrm>
          <a:custGeom>
            <a:avLst/>
            <a:gdLst/>
            <a:ahLst/>
            <a:cxnLst/>
            <a:rect r="r" b="b" t="t" l="l"/>
            <a:pathLst>
              <a:path h="1152395" w="1152395">
                <a:moveTo>
                  <a:pt x="0" y="0"/>
                </a:moveTo>
                <a:lnTo>
                  <a:pt x="1152395" y="0"/>
                </a:lnTo>
                <a:lnTo>
                  <a:pt x="1152395" y="1152395"/>
                </a:lnTo>
                <a:lnTo>
                  <a:pt x="0" y="115239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104565" y="6367219"/>
            <a:ext cx="807929" cy="807929"/>
          </a:xfrm>
          <a:custGeom>
            <a:avLst/>
            <a:gdLst/>
            <a:ahLst/>
            <a:cxnLst/>
            <a:rect r="r" b="b" t="t" l="l"/>
            <a:pathLst>
              <a:path h="807929" w="807929">
                <a:moveTo>
                  <a:pt x="0" y="0"/>
                </a:moveTo>
                <a:lnTo>
                  <a:pt x="807929" y="0"/>
                </a:lnTo>
                <a:lnTo>
                  <a:pt x="807929" y="807928"/>
                </a:lnTo>
                <a:lnTo>
                  <a:pt x="0" y="807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9957052" y="7881732"/>
            <a:ext cx="1332456" cy="1332456"/>
          </a:xfrm>
          <a:custGeom>
            <a:avLst/>
            <a:gdLst/>
            <a:ahLst/>
            <a:cxnLst/>
            <a:rect r="r" b="b" t="t" l="l"/>
            <a:pathLst>
              <a:path h="1332456" w="1332456">
                <a:moveTo>
                  <a:pt x="0" y="0"/>
                </a:moveTo>
                <a:lnTo>
                  <a:pt x="1332457" y="0"/>
                </a:lnTo>
                <a:lnTo>
                  <a:pt x="1332457" y="1332456"/>
                </a:lnTo>
                <a:lnTo>
                  <a:pt x="0" y="1332456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70377" y="1104900"/>
            <a:ext cx="4725218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OVERFITTING 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19188" y="890661"/>
            <a:ext cx="2483582" cy="7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207769" y="6386181"/>
            <a:ext cx="3495001" cy="7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not a Ball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19188" y="4651832"/>
            <a:ext cx="2483582" cy="7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9188" y="2773009"/>
            <a:ext cx="2483582" cy="7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166776" y="8173292"/>
            <a:ext cx="3495001" cy="710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34"/>
              </a:lnSpc>
            </a:pPr>
            <a:r>
              <a:rPr lang="en-US" sz="4167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not a Ball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67443" y="3166048"/>
            <a:ext cx="4890648" cy="4860082"/>
          </a:xfrm>
          <a:custGeom>
            <a:avLst/>
            <a:gdLst/>
            <a:ahLst/>
            <a:cxnLst/>
            <a:rect r="r" b="b" t="t" l="l"/>
            <a:pathLst>
              <a:path h="4860082" w="4890648">
                <a:moveTo>
                  <a:pt x="0" y="0"/>
                </a:moveTo>
                <a:lnTo>
                  <a:pt x="4890648" y="0"/>
                </a:lnTo>
                <a:lnTo>
                  <a:pt x="4890648" y="4860082"/>
                </a:lnTo>
                <a:lnTo>
                  <a:pt x="0" y="486008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44100" y="1413325"/>
            <a:ext cx="7315200" cy="2029968"/>
          </a:xfrm>
          <a:custGeom>
            <a:avLst/>
            <a:gdLst/>
            <a:ahLst/>
            <a:cxnLst/>
            <a:rect r="r" b="b" t="t" l="l"/>
            <a:pathLst>
              <a:path h="2029968" w="7315200">
                <a:moveTo>
                  <a:pt x="0" y="0"/>
                </a:moveTo>
                <a:lnTo>
                  <a:pt x="7315200" y="0"/>
                </a:lnTo>
                <a:lnTo>
                  <a:pt x="7315200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44100" y="3659721"/>
            <a:ext cx="7315200" cy="2606040"/>
          </a:xfrm>
          <a:custGeom>
            <a:avLst/>
            <a:gdLst/>
            <a:ahLst/>
            <a:cxnLst/>
            <a:rect r="r" b="b" t="t" l="l"/>
            <a:pathLst>
              <a:path h="2606040" w="7315200">
                <a:moveTo>
                  <a:pt x="0" y="0"/>
                </a:moveTo>
                <a:lnTo>
                  <a:pt x="7315200" y="0"/>
                </a:lnTo>
                <a:lnTo>
                  <a:pt x="7315200" y="2606040"/>
                </a:lnTo>
                <a:lnTo>
                  <a:pt x="0" y="26060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944100" y="6484836"/>
            <a:ext cx="7315200" cy="2075688"/>
          </a:xfrm>
          <a:custGeom>
            <a:avLst/>
            <a:gdLst/>
            <a:ahLst/>
            <a:cxnLst/>
            <a:rect r="r" b="b" t="t" l="l"/>
            <a:pathLst>
              <a:path h="2075688" w="7315200">
                <a:moveTo>
                  <a:pt x="0" y="0"/>
                </a:moveTo>
                <a:lnTo>
                  <a:pt x="7315200" y="0"/>
                </a:lnTo>
                <a:lnTo>
                  <a:pt x="7315200" y="2075688"/>
                </a:lnTo>
                <a:lnTo>
                  <a:pt x="0" y="20756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8951" y="1413325"/>
            <a:ext cx="8087354" cy="7147199"/>
          </a:xfrm>
          <a:custGeom>
            <a:avLst/>
            <a:gdLst/>
            <a:ahLst/>
            <a:cxnLst/>
            <a:rect r="r" b="b" t="t" l="l"/>
            <a:pathLst>
              <a:path h="7147199" w="8087354">
                <a:moveTo>
                  <a:pt x="0" y="0"/>
                </a:moveTo>
                <a:lnTo>
                  <a:pt x="8087354" y="0"/>
                </a:lnTo>
                <a:lnTo>
                  <a:pt x="8087354" y="7147199"/>
                </a:lnTo>
                <a:lnTo>
                  <a:pt x="0" y="714719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326215">
            <a:off x="-1128182" y="-220077"/>
            <a:ext cx="4544749" cy="2057532"/>
          </a:xfrm>
          <a:custGeom>
            <a:avLst/>
            <a:gdLst/>
            <a:ahLst/>
            <a:cxnLst/>
            <a:rect r="r" b="b" t="t" l="l"/>
            <a:pathLst>
              <a:path h="2057532" w="4544749">
                <a:moveTo>
                  <a:pt x="0" y="2057532"/>
                </a:moveTo>
                <a:lnTo>
                  <a:pt x="4544748" y="2057532"/>
                </a:lnTo>
                <a:lnTo>
                  <a:pt x="4544748" y="0"/>
                </a:lnTo>
                <a:lnTo>
                  <a:pt x="0" y="0"/>
                </a:lnTo>
                <a:lnTo>
                  <a:pt x="0" y="205753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87789" y="0"/>
            <a:ext cx="4999885" cy="4811055"/>
          </a:xfrm>
          <a:custGeom>
            <a:avLst/>
            <a:gdLst/>
            <a:ahLst/>
            <a:cxnLst/>
            <a:rect r="r" b="b" t="t" l="l"/>
            <a:pathLst>
              <a:path h="4811055" w="4999885">
                <a:moveTo>
                  <a:pt x="0" y="0"/>
                </a:moveTo>
                <a:lnTo>
                  <a:pt x="4999886" y="0"/>
                </a:lnTo>
                <a:lnTo>
                  <a:pt x="4999886" y="4811055"/>
                </a:lnTo>
                <a:lnTo>
                  <a:pt x="0" y="48110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3344" y="2598351"/>
            <a:ext cx="12974446" cy="6953259"/>
          </a:xfrm>
          <a:custGeom>
            <a:avLst/>
            <a:gdLst/>
            <a:ahLst/>
            <a:cxnLst/>
            <a:rect r="r" b="b" t="t" l="l"/>
            <a:pathLst>
              <a:path h="6953259" w="12974446">
                <a:moveTo>
                  <a:pt x="0" y="0"/>
                </a:moveTo>
                <a:lnTo>
                  <a:pt x="12974445" y="0"/>
                </a:lnTo>
                <a:lnTo>
                  <a:pt x="12974445" y="6953259"/>
                </a:lnTo>
                <a:lnTo>
                  <a:pt x="0" y="6953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53088">
            <a:off x="15916268" y="-152588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1" y="0"/>
                </a:lnTo>
                <a:lnTo>
                  <a:pt x="3995491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0285099">
            <a:off x="-1199713" y="-24258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60857">
            <a:off x="207019" y="90057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857">
            <a:off x="665861" y="78973"/>
            <a:ext cx="8941082" cy="2097090"/>
          </a:xfrm>
          <a:custGeom>
            <a:avLst/>
            <a:gdLst/>
            <a:ahLst/>
            <a:cxnLst/>
            <a:rect r="r" b="b" t="t" l="l"/>
            <a:pathLst>
              <a:path h="2097090" w="8941082">
                <a:moveTo>
                  <a:pt x="0" y="0"/>
                </a:moveTo>
                <a:lnTo>
                  <a:pt x="8941082" y="0"/>
                </a:lnTo>
                <a:lnTo>
                  <a:pt x="8941082" y="2097090"/>
                </a:lnTo>
                <a:lnTo>
                  <a:pt x="0" y="20970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9159" y="5828787"/>
            <a:ext cx="6210279" cy="4233078"/>
          </a:xfrm>
          <a:custGeom>
            <a:avLst/>
            <a:gdLst/>
            <a:ahLst/>
            <a:cxnLst/>
            <a:rect r="r" b="b" t="t" l="l"/>
            <a:pathLst>
              <a:path h="4233078" w="6210279">
                <a:moveTo>
                  <a:pt x="0" y="0"/>
                </a:moveTo>
                <a:lnTo>
                  <a:pt x="6210279" y="0"/>
                </a:lnTo>
                <a:lnTo>
                  <a:pt x="6210279" y="4233078"/>
                </a:lnTo>
                <a:lnTo>
                  <a:pt x="0" y="423307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4094" t="0" r="-6513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96993" y="2877262"/>
            <a:ext cx="10317021" cy="6589997"/>
          </a:xfrm>
          <a:custGeom>
            <a:avLst/>
            <a:gdLst/>
            <a:ahLst/>
            <a:cxnLst/>
            <a:rect r="r" b="b" t="t" l="l"/>
            <a:pathLst>
              <a:path h="6589997" w="10317021">
                <a:moveTo>
                  <a:pt x="0" y="0"/>
                </a:moveTo>
                <a:lnTo>
                  <a:pt x="10317020" y="0"/>
                </a:lnTo>
                <a:lnTo>
                  <a:pt x="10317020" y="6589997"/>
                </a:lnTo>
                <a:lnTo>
                  <a:pt x="0" y="65899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73610" y="830749"/>
            <a:ext cx="7472510" cy="1562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18"/>
              </a:lnSpc>
            </a:pPr>
            <a:r>
              <a:rPr lang="en-US" sz="692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TRAINING DATA AND TEST DATA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27014" y="3469591"/>
            <a:ext cx="8490542" cy="6213609"/>
          </a:xfrm>
          <a:custGeom>
            <a:avLst/>
            <a:gdLst/>
            <a:ahLst/>
            <a:cxnLst/>
            <a:rect r="r" b="b" t="t" l="l"/>
            <a:pathLst>
              <a:path h="6213609" w="8490542">
                <a:moveTo>
                  <a:pt x="0" y="0"/>
                </a:moveTo>
                <a:lnTo>
                  <a:pt x="8490541" y="0"/>
                </a:lnTo>
                <a:lnTo>
                  <a:pt x="8490541" y="6213610"/>
                </a:lnTo>
                <a:lnTo>
                  <a:pt x="0" y="62136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117" r="-1659" b="-711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1493">
            <a:off x="3916444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01493">
            <a:off x="4533800" y="81698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01493">
            <a:off x="5824429" y="327079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01493">
            <a:off x="6586922" y="712400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8802" y="3469591"/>
            <a:ext cx="9188088" cy="6213609"/>
          </a:xfrm>
          <a:custGeom>
            <a:avLst/>
            <a:gdLst/>
            <a:ahLst/>
            <a:cxnLst/>
            <a:rect r="r" b="b" t="t" l="l"/>
            <a:pathLst>
              <a:path h="6213609" w="9188088">
                <a:moveTo>
                  <a:pt x="0" y="0"/>
                </a:moveTo>
                <a:lnTo>
                  <a:pt x="9188088" y="0"/>
                </a:lnTo>
                <a:lnTo>
                  <a:pt x="9188088" y="6213610"/>
                </a:lnTo>
                <a:lnTo>
                  <a:pt x="0" y="6213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624" t="0" r="-391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5220130">
            <a:off x="10283419" y="-145823"/>
            <a:ext cx="3093287" cy="3959408"/>
          </a:xfrm>
          <a:custGeom>
            <a:avLst/>
            <a:gdLst/>
            <a:ahLst/>
            <a:cxnLst/>
            <a:rect r="r" b="b" t="t" l="l"/>
            <a:pathLst>
              <a:path h="3959408" w="3093287">
                <a:moveTo>
                  <a:pt x="0" y="0"/>
                </a:moveTo>
                <a:lnTo>
                  <a:pt x="3093287" y="0"/>
                </a:lnTo>
                <a:lnTo>
                  <a:pt x="3093287" y="3959408"/>
                </a:lnTo>
                <a:lnTo>
                  <a:pt x="0" y="39594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15" id="15"/>
          <p:cNvSpPr txBox="true"/>
          <p:nvPr/>
        </p:nvSpPr>
        <p:spPr>
          <a:xfrm rot="0">
            <a:off x="561816" y="1031565"/>
            <a:ext cx="8582184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FOR SUPERVISED </a:t>
            </a: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43738" y="5411455"/>
            <a:ext cx="8500262" cy="4424536"/>
          </a:xfrm>
          <a:custGeom>
            <a:avLst/>
            <a:gdLst/>
            <a:ahLst/>
            <a:cxnLst/>
            <a:rect r="r" b="b" t="t" l="l"/>
            <a:pathLst>
              <a:path h="4424536" w="8500262">
                <a:moveTo>
                  <a:pt x="0" y="0"/>
                </a:moveTo>
                <a:lnTo>
                  <a:pt x="8500262" y="0"/>
                </a:lnTo>
                <a:lnTo>
                  <a:pt x="8500262" y="4424535"/>
                </a:lnTo>
                <a:lnTo>
                  <a:pt x="0" y="4424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5215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083600" y="1581493"/>
            <a:ext cx="6175700" cy="8254498"/>
          </a:xfrm>
          <a:custGeom>
            <a:avLst/>
            <a:gdLst/>
            <a:ahLst/>
            <a:cxnLst/>
            <a:rect r="r" b="b" t="t" l="l"/>
            <a:pathLst>
              <a:path h="8254498" w="6175700">
                <a:moveTo>
                  <a:pt x="0" y="0"/>
                </a:moveTo>
                <a:lnTo>
                  <a:pt x="6175700" y="0"/>
                </a:lnTo>
                <a:lnTo>
                  <a:pt x="6175700" y="8254497"/>
                </a:lnTo>
                <a:lnTo>
                  <a:pt x="0" y="82544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01493">
            <a:off x="3916444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01493">
            <a:off x="4533800" y="81698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01493">
            <a:off x="5824429" y="327079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01493">
            <a:off x="6586922" y="712400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1816" y="1031565"/>
            <a:ext cx="8582184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FOR SUPERVISED </a:t>
            </a: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LEARNING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1493">
            <a:off x="3916444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1493">
            <a:off x="4533800" y="81698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01493">
            <a:off x="5824429" y="327079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01493">
            <a:off x="6586922" y="712400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53411" y="261040"/>
            <a:ext cx="4099267" cy="9764920"/>
          </a:xfrm>
          <a:custGeom>
            <a:avLst/>
            <a:gdLst/>
            <a:ahLst/>
            <a:cxnLst/>
            <a:rect r="r" b="b" t="t" l="l"/>
            <a:pathLst>
              <a:path h="9764920" w="4099267">
                <a:moveTo>
                  <a:pt x="0" y="0"/>
                </a:moveTo>
                <a:lnTo>
                  <a:pt x="4099266" y="0"/>
                </a:lnTo>
                <a:lnTo>
                  <a:pt x="4099266" y="9764920"/>
                </a:lnTo>
                <a:lnTo>
                  <a:pt x="0" y="97649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61816" y="1031565"/>
            <a:ext cx="8582184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K-FOLD CROSS VALIDATION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1493">
            <a:off x="3916444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801493">
            <a:off x="4533800" y="81698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01493">
            <a:off x="5824429" y="327079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801493">
            <a:off x="6586922" y="712400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801493">
            <a:off x="7626537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6" y="0"/>
                </a:lnTo>
                <a:lnTo>
                  <a:pt x="3034926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801493">
            <a:off x="7888201" y="712400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6" y="0"/>
                </a:lnTo>
                <a:lnTo>
                  <a:pt x="3034926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955104" y="3154987"/>
            <a:ext cx="6127978" cy="5407039"/>
          </a:xfrm>
          <a:custGeom>
            <a:avLst/>
            <a:gdLst/>
            <a:ahLst/>
            <a:cxnLst/>
            <a:rect r="r" b="b" t="t" l="l"/>
            <a:pathLst>
              <a:path h="5407039" w="6127978">
                <a:moveTo>
                  <a:pt x="0" y="0"/>
                </a:moveTo>
                <a:lnTo>
                  <a:pt x="6127978" y="0"/>
                </a:lnTo>
                <a:lnTo>
                  <a:pt x="6127978" y="5407039"/>
                </a:lnTo>
                <a:lnTo>
                  <a:pt x="0" y="54070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526027" y="3160227"/>
            <a:ext cx="5326355" cy="5401799"/>
          </a:xfrm>
          <a:custGeom>
            <a:avLst/>
            <a:gdLst/>
            <a:ahLst/>
            <a:cxnLst/>
            <a:rect r="r" b="b" t="t" l="l"/>
            <a:pathLst>
              <a:path h="5401799" w="5326355">
                <a:moveTo>
                  <a:pt x="0" y="0"/>
                </a:moveTo>
                <a:lnTo>
                  <a:pt x="5326355" y="0"/>
                </a:lnTo>
                <a:lnTo>
                  <a:pt x="5326355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47894" y="3160227"/>
            <a:ext cx="5232028" cy="5401799"/>
          </a:xfrm>
          <a:custGeom>
            <a:avLst/>
            <a:gdLst/>
            <a:ahLst/>
            <a:cxnLst/>
            <a:rect r="r" b="b" t="t" l="l"/>
            <a:pathLst>
              <a:path h="5401799" w="5232028">
                <a:moveTo>
                  <a:pt x="0" y="0"/>
                </a:moveTo>
                <a:lnTo>
                  <a:pt x="5232028" y="0"/>
                </a:lnTo>
                <a:lnTo>
                  <a:pt x="5232028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70377" y="1031565"/>
            <a:ext cx="11228307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UNDERFITTING AND OVERFITTING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498544">
            <a:off x="4132201" y="-125041"/>
            <a:ext cx="4649492" cy="4114800"/>
          </a:xfrm>
          <a:custGeom>
            <a:avLst/>
            <a:gdLst/>
            <a:ahLst/>
            <a:cxnLst/>
            <a:rect r="r" b="b" t="t" l="l"/>
            <a:pathLst>
              <a:path h="4114800" w="4649492">
                <a:moveTo>
                  <a:pt x="0" y="0"/>
                </a:moveTo>
                <a:lnTo>
                  <a:pt x="4649491" y="0"/>
                </a:lnTo>
                <a:lnTo>
                  <a:pt x="464949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587002" y="2777664"/>
            <a:ext cx="6119114" cy="6220192"/>
          </a:xfrm>
          <a:custGeom>
            <a:avLst/>
            <a:gdLst/>
            <a:ahLst/>
            <a:cxnLst/>
            <a:rect r="r" b="b" t="t" l="l"/>
            <a:pathLst>
              <a:path h="6220192" w="6119114">
                <a:moveTo>
                  <a:pt x="0" y="0"/>
                </a:moveTo>
                <a:lnTo>
                  <a:pt x="6119114" y="0"/>
                </a:lnTo>
                <a:lnTo>
                  <a:pt x="6119114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113201" y="3238439"/>
            <a:ext cx="1703854" cy="6220192"/>
            <a:chOff x="0" y="0"/>
            <a:chExt cx="2271805" cy="82935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3102279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6"/>
                  </a:lnTo>
                  <a:lnTo>
                    <a:pt x="0" y="2271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6021785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02967" y="2605431"/>
            <a:ext cx="4050900" cy="6220192"/>
          </a:xfrm>
          <a:custGeom>
            <a:avLst/>
            <a:gdLst/>
            <a:ahLst/>
            <a:cxnLst/>
            <a:rect r="r" b="b" t="t" l="l"/>
            <a:pathLst>
              <a:path h="6220192" w="4050900">
                <a:moveTo>
                  <a:pt x="0" y="0"/>
                </a:moveTo>
                <a:lnTo>
                  <a:pt x="4050900" y="0"/>
                </a:lnTo>
                <a:lnTo>
                  <a:pt x="4050900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051918" y="5284072"/>
            <a:ext cx="4329735" cy="3328484"/>
          </a:xfrm>
          <a:custGeom>
            <a:avLst/>
            <a:gdLst/>
            <a:ahLst/>
            <a:cxnLst/>
            <a:rect r="r" b="b" t="t" l="l"/>
            <a:pathLst>
              <a:path h="3328484" w="4329735">
                <a:moveTo>
                  <a:pt x="0" y="0"/>
                </a:moveTo>
                <a:lnTo>
                  <a:pt x="4329735" y="0"/>
                </a:lnTo>
                <a:lnTo>
                  <a:pt x="4329735" y="3328484"/>
                </a:lnTo>
                <a:lnTo>
                  <a:pt x="0" y="33284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0377" y="1104900"/>
            <a:ext cx="4725218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UNDERFITTING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63804" y="6281860"/>
            <a:ext cx="3493854" cy="645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2"/>
              </a:lnSpc>
            </a:pPr>
            <a:r>
              <a:rPr lang="en-US" sz="3837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</a:t>
            </a:r>
            <a:r>
              <a:rPr lang="en-US" b="true" sz="383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ound shape.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915356" y="823499"/>
            <a:ext cx="3648447" cy="110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2"/>
              </a:lnSpc>
            </a:pPr>
            <a:r>
              <a:rPr lang="en-US" sz="3187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Hey Robot!</a:t>
            </a:r>
          </a:p>
          <a:p>
            <a:pPr algn="ctr">
              <a:lnSpc>
                <a:spcPts val="4462"/>
              </a:lnSpc>
            </a:pPr>
            <a:r>
              <a:rPr lang="en-US" sz="3187" b="true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</a:t>
            </a:r>
            <a:r>
              <a:rPr lang="en-US" b="true" sz="3187">
                <a:solidFill>
                  <a:srgbClr val="231F2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se are balls.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356" y="608417"/>
            <a:ext cx="2430302" cy="151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</a:pPr>
            <a:r>
              <a:rPr lang="en-US" sz="4114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Supervised Learning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801493">
            <a:off x="-240955" y="233353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-241069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1963428" y="358204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5"/>
                </a:lnTo>
                <a:lnTo>
                  <a:pt x="0" y="17381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01493">
            <a:off x="1963428" y="801731"/>
            <a:ext cx="3034925" cy="1738184"/>
          </a:xfrm>
          <a:custGeom>
            <a:avLst/>
            <a:gdLst/>
            <a:ahLst/>
            <a:cxnLst/>
            <a:rect r="r" b="b" t="t" l="l"/>
            <a:pathLst>
              <a:path h="1738184" w="3034925">
                <a:moveTo>
                  <a:pt x="0" y="0"/>
                </a:moveTo>
                <a:lnTo>
                  <a:pt x="3034925" y="0"/>
                </a:lnTo>
                <a:lnTo>
                  <a:pt x="3034925" y="1738184"/>
                </a:lnTo>
                <a:lnTo>
                  <a:pt x="0" y="17381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587002" y="2777664"/>
            <a:ext cx="6119114" cy="6220192"/>
          </a:xfrm>
          <a:custGeom>
            <a:avLst/>
            <a:gdLst/>
            <a:ahLst/>
            <a:cxnLst/>
            <a:rect r="r" b="b" t="t" l="l"/>
            <a:pathLst>
              <a:path h="6220192" w="6119114">
                <a:moveTo>
                  <a:pt x="0" y="0"/>
                </a:moveTo>
                <a:lnTo>
                  <a:pt x="6119114" y="0"/>
                </a:lnTo>
                <a:lnTo>
                  <a:pt x="6119114" y="6220192"/>
                </a:lnTo>
                <a:lnTo>
                  <a:pt x="0" y="6220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9883148" y="1102445"/>
            <a:ext cx="1703854" cy="6220192"/>
            <a:chOff x="0" y="0"/>
            <a:chExt cx="2271805" cy="82935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3102279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6"/>
                  </a:lnTo>
                  <a:lnTo>
                    <a:pt x="0" y="22718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6021785"/>
              <a:ext cx="2271805" cy="2271805"/>
            </a:xfrm>
            <a:custGeom>
              <a:avLst/>
              <a:gdLst/>
              <a:ahLst/>
              <a:cxnLst/>
              <a:rect r="r" b="b" t="t" l="l"/>
              <a:pathLst>
                <a:path h="2271805" w="2271805">
                  <a:moveTo>
                    <a:pt x="0" y="0"/>
                  </a:moveTo>
                  <a:lnTo>
                    <a:pt x="2271805" y="0"/>
                  </a:lnTo>
                  <a:lnTo>
                    <a:pt x="2271805" y="2271805"/>
                  </a:lnTo>
                  <a:lnTo>
                    <a:pt x="0" y="2271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9883148" y="7883367"/>
            <a:ext cx="1703854" cy="1654287"/>
          </a:xfrm>
          <a:custGeom>
            <a:avLst/>
            <a:gdLst/>
            <a:ahLst/>
            <a:cxnLst/>
            <a:rect r="r" b="b" t="t" l="l"/>
            <a:pathLst>
              <a:path h="1654287" w="1703854">
                <a:moveTo>
                  <a:pt x="0" y="0"/>
                </a:moveTo>
                <a:lnTo>
                  <a:pt x="1703854" y="0"/>
                </a:lnTo>
                <a:lnTo>
                  <a:pt x="1703854" y="1654288"/>
                </a:lnTo>
                <a:lnTo>
                  <a:pt x="0" y="16542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895595" y="1227297"/>
            <a:ext cx="1152395" cy="1152395"/>
          </a:xfrm>
          <a:custGeom>
            <a:avLst/>
            <a:gdLst/>
            <a:ahLst/>
            <a:cxnLst/>
            <a:rect r="r" b="b" t="t" l="l"/>
            <a:pathLst>
              <a:path h="1152395" w="1152395">
                <a:moveTo>
                  <a:pt x="0" y="0"/>
                </a:moveTo>
                <a:lnTo>
                  <a:pt x="1152395" y="0"/>
                </a:lnTo>
                <a:lnTo>
                  <a:pt x="1152395" y="1152394"/>
                </a:lnTo>
                <a:lnTo>
                  <a:pt x="0" y="1152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895595" y="3636344"/>
            <a:ext cx="1152395" cy="1152395"/>
          </a:xfrm>
          <a:custGeom>
            <a:avLst/>
            <a:gdLst/>
            <a:ahLst/>
            <a:cxnLst/>
            <a:rect r="r" b="b" t="t" l="l"/>
            <a:pathLst>
              <a:path h="1152395" w="1152395">
                <a:moveTo>
                  <a:pt x="0" y="0"/>
                </a:moveTo>
                <a:lnTo>
                  <a:pt x="1152395" y="0"/>
                </a:lnTo>
                <a:lnTo>
                  <a:pt x="1152395" y="1152394"/>
                </a:lnTo>
                <a:lnTo>
                  <a:pt x="0" y="11523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895595" y="6045391"/>
            <a:ext cx="1152395" cy="1152395"/>
          </a:xfrm>
          <a:custGeom>
            <a:avLst/>
            <a:gdLst/>
            <a:ahLst/>
            <a:cxnLst/>
            <a:rect r="r" b="b" t="t" l="l"/>
            <a:pathLst>
              <a:path h="1152395" w="1152395">
                <a:moveTo>
                  <a:pt x="0" y="0"/>
                </a:moveTo>
                <a:lnTo>
                  <a:pt x="1152395" y="0"/>
                </a:lnTo>
                <a:lnTo>
                  <a:pt x="1152395" y="1152395"/>
                </a:lnTo>
                <a:lnTo>
                  <a:pt x="0" y="115239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895595" y="8325184"/>
            <a:ext cx="1152395" cy="1152395"/>
          </a:xfrm>
          <a:custGeom>
            <a:avLst/>
            <a:gdLst/>
            <a:ahLst/>
            <a:cxnLst/>
            <a:rect r="r" b="b" t="t" l="l"/>
            <a:pathLst>
              <a:path h="1152395" w="1152395">
                <a:moveTo>
                  <a:pt x="0" y="0"/>
                </a:moveTo>
                <a:lnTo>
                  <a:pt x="1152395" y="0"/>
                </a:lnTo>
                <a:lnTo>
                  <a:pt x="1152395" y="1152394"/>
                </a:lnTo>
                <a:lnTo>
                  <a:pt x="0" y="115239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7443" y="3166048"/>
            <a:ext cx="4890648" cy="4860082"/>
          </a:xfrm>
          <a:custGeom>
            <a:avLst/>
            <a:gdLst/>
            <a:ahLst/>
            <a:cxnLst/>
            <a:rect r="r" b="b" t="t" l="l"/>
            <a:pathLst>
              <a:path h="4860082" w="4890648">
                <a:moveTo>
                  <a:pt x="0" y="0"/>
                </a:moveTo>
                <a:lnTo>
                  <a:pt x="4890648" y="0"/>
                </a:lnTo>
                <a:lnTo>
                  <a:pt x="4890648" y="4860082"/>
                </a:lnTo>
                <a:lnTo>
                  <a:pt x="0" y="486008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70377" y="1104900"/>
            <a:ext cx="4725218" cy="654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4810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UNDERFITTING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07999" y="1372549"/>
            <a:ext cx="3099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507999" y="8410209"/>
            <a:ext cx="3099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507999" y="6065789"/>
            <a:ext cx="3099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07999" y="3721369"/>
            <a:ext cx="30990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It is a Ball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DAGoEtjmBgo</dc:identifier>
  <dcterms:modified xsi:type="dcterms:W3CDTF">2011-08-01T06:04:30Z</dcterms:modified>
  <cp:revision>1</cp:revision>
  <dc:title>Split Dataset</dc:title>
</cp:coreProperties>
</file>